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0382250" cy="72501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8669" y="1186535"/>
            <a:ext cx="8824913" cy="2524113"/>
          </a:xfrm>
        </p:spPr>
        <p:txBody>
          <a:bodyPr anchor="b"/>
          <a:lstStyle>
            <a:lvl1pPr algn="ctr">
              <a:defRPr sz="634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7781" y="3807988"/>
            <a:ext cx="7786688" cy="1750432"/>
          </a:xfrm>
        </p:spPr>
        <p:txBody>
          <a:bodyPr/>
          <a:lstStyle>
            <a:lvl1pPr marL="0" indent="0" algn="ctr">
              <a:buNone/>
              <a:defRPr sz="2537"/>
            </a:lvl1pPr>
            <a:lvl2pPr marL="483352" indent="0" algn="ctr">
              <a:buNone/>
              <a:defRPr sz="2114"/>
            </a:lvl2pPr>
            <a:lvl3pPr marL="966704" indent="0" algn="ctr">
              <a:buNone/>
              <a:defRPr sz="1903"/>
            </a:lvl3pPr>
            <a:lvl4pPr marL="1450056" indent="0" algn="ctr">
              <a:buNone/>
              <a:defRPr sz="1692"/>
            </a:lvl4pPr>
            <a:lvl5pPr marL="1933407" indent="0" algn="ctr">
              <a:buNone/>
              <a:defRPr sz="1692"/>
            </a:lvl5pPr>
            <a:lvl6pPr marL="2416759" indent="0" algn="ctr">
              <a:buNone/>
              <a:defRPr sz="1692"/>
            </a:lvl6pPr>
            <a:lvl7pPr marL="2900111" indent="0" algn="ctr">
              <a:buNone/>
              <a:defRPr sz="1692"/>
            </a:lvl7pPr>
            <a:lvl8pPr marL="3383463" indent="0" algn="ctr">
              <a:buNone/>
              <a:defRPr sz="1692"/>
            </a:lvl8pPr>
            <a:lvl9pPr marL="3866815" indent="0" algn="ctr">
              <a:buNone/>
              <a:defRPr sz="1692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F73-2395-4FD5-A26A-4F62DC12A077}" type="datetimeFigureOut">
              <a:rPr lang="uk-UA" smtClean="0"/>
              <a:t>04.07.2024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12F5-E6E6-43FC-844E-42789795C2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57540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F73-2395-4FD5-A26A-4F62DC12A077}" type="datetimeFigureOut">
              <a:rPr lang="uk-UA" smtClean="0"/>
              <a:t>04.07.2024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12F5-E6E6-43FC-844E-42789795C2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1003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29798" y="386001"/>
            <a:ext cx="2238673" cy="614413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3780" y="386001"/>
            <a:ext cx="6586240" cy="614413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F73-2395-4FD5-A26A-4F62DC12A077}" type="datetimeFigureOut">
              <a:rPr lang="uk-UA" smtClean="0"/>
              <a:t>04.07.2024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12F5-E6E6-43FC-844E-42789795C2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4979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F73-2395-4FD5-A26A-4F62DC12A077}" type="datetimeFigureOut">
              <a:rPr lang="uk-UA" smtClean="0"/>
              <a:t>04.07.2024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12F5-E6E6-43FC-844E-42789795C2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7058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373" y="1807496"/>
            <a:ext cx="8954691" cy="3015845"/>
          </a:xfrm>
        </p:spPr>
        <p:txBody>
          <a:bodyPr anchor="b"/>
          <a:lstStyle>
            <a:lvl1pPr>
              <a:defRPr sz="634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373" y="4851872"/>
            <a:ext cx="8954691" cy="1585962"/>
          </a:xfrm>
        </p:spPr>
        <p:txBody>
          <a:bodyPr/>
          <a:lstStyle>
            <a:lvl1pPr marL="0" indent="0">
              <a:buNone/>
              <a:defRPr sz="2537">
                <a:solidFill>
                  <a:schemeClr val="tx1"/>
                </a:solidFill>
              </a:defRPr>
            </a:lvl1pPr>
            <a:lvl2pPr marL="483352" indent="0">
              <a:buNone/>
              <a:defRPr sz="2114">
                <a:solidFill>
                  <a:schemeClr val="tx1">
                    <a:tint val="75000"/>
                  </a:schemeClr>
                </a:solidFill>
              </a:defRPr>
            </a:lvl2pPr>
            <a:lvl3pPr marL="966704" indent="0">
              <a:buNone/>
              <a:defRPr sz="1903">
                <a:solidFill>
                  <a:schemeClr val="tx1">
                    <a:tint val="75000"/>
                  </a:schemeClr>
                </a:solidFill>
              </a:defRPr>
            </a:lvl3pPr>
            <a:lvl4pPr marL="1450056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4pPr>
            <a:lvl5pPr marL="1933407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5pPr>
            <a:lvl6pPr marL="2416759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6pPr>
            <a:lvl7pPr marL="2900111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7pPr>
            <a:lvl8pPr marL="3383463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8pPr>
            <a:lvl9pPr marL="3866815" indent="0">
              <a:buNone/>
              <a:defRPr sz="16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F73-2395-4FD5-A26A-4F62DC12A077}" type="datetimeFigureOut">
              <a:rPr lang="uk-UA" smtClean="0"/>
              <a:t>04.07.2024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12F5-E6E6-43FC-844E-42789795C2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24570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3780" y="1930007"/>
            <a:ext cx="4412456" cy="46001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014" y="1930007"/>
            <a:ext cx="4412456" cy="460013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F73-2395-4FD5-A26A-4F62DC12A077}" type="datetimeFigureOut">
              <a:rPr lang="uk-UA" smtClean="0"/>
              <a:t>04.07.2024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12F5-E6E6-43FC-844E-42789795C2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4192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132" y="386003"/>
            <a:ext cx="8954691" cy="140135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133" y="1777285"/>
            <a:ext cx="4392178" cy="871020"/>
          </a:xfrm>
        </p:spPr>
        <p:txBody>
          <a:bodyPr anchor="b"/>
          <a:lstStyle>
            <a:lvl1pPr marL="0" indent="0">
              <a:buNone/>
              <a:defRPr sz="2537" b="1"/>
            </a:lvl1pPr>
            <a:lvl2pPr marL="483352" indent="0">
              <a:buNone/>
              <a:defRPr sz="2114" b="1"/>
            </a:lvl2pPr>
            <a:lvl3pPr marL="966704" indent="0">
              <a:buNone/>
              <a:defRPr sz="1903" b="1"/>
            </a:lvl3pPr>
            <a:lvl4pPr marL="1450056" indent="0">
              <a:buNone/>
              <a:defRPr sz="1692" b="1"/>
            </a:lvl4pPr>
            <a:lvl5pPr marL="1933407" indent="0">
              <a:buNone/>
              <a:defRPr sz="1692" b="1"/>
            </a:lvl5pPr>
            <a:lvl6pPr marL="2416759" indent="0">
              <a:buNone/>
              <a:defRPr sz="1692" b="1"/>
            </a:lvl6pPr>
            <a:lvl7pPr marL="2900111" indent="0">
              <a:buNone/>
              <a:defRPr sz="1692" b="1"/>
            </a:lvl7pPr>
            <a:lvl8pPr marL="3383463" indent="0">
              <a:buNone/>
              <a:defRPr sz="1692" b="1"/>
            </a:lvl8pPr>
            <a:lvl9pPr marL="3866815" indent="0">
              <a:buNone/>
              <a:defRPr sz="169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133" y="2648305"/>
            <a:ext cx="4392178" cy="389525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6014" y="1777285"/>
            <a:ext cx="4413809" cy="871020"/>
          </a:xfrm>
        </p:spPr>
        <p:txBody>
          <a:bodyPr anchor="b"/>
          <a:lstStyle>
            <a:lvl1pPr marL="0" indent="0">
              <a:buNone/>
              <a:defRPr sz="2537" b="1"/>
            </a:lvl1pPr>
            <a:lvl2pPr marL="483352" indent="0">
              <a:buNone/>
              <a:defRPr sz="2114" b="1"/>
            </a:lvl2pPr>
            <a:lvl3pPr marL="966704" indent="0">
              <a:buNone/>
              <a:defRPr sz="1903" b="1"/>
            </a:lvl3pPr>
            <a:lvl4pPr marL="1450056" indent="0">
              <a:buNone/>
              <a:defRPr sz="1692" b="1"/>
            </a:lvl4pPr>
            <a:lvl5pPr marL="1933407" indent="0">
              <a:buNone/>
              <a:defRPr sz="1692" b="1"/>
            </a:lvl5pPr>
            <a:lvl6pPr marL="2416759" indent="0">
              <a:buNone/>
              <a:defRPr sz="1692" b="1"/>
            </a:lvl6pPr>
            <a:lvl7pPr marL="2900111" indent="0">
              <a:buNone/>
              <a:defRPr sz="1692" b="1"/>
            </a:lvl7pPr>
            <a:lvl8pPr marL="3383463" indent="0">
              <a:buNone/>
              <a:defRPr sz="1692" b="1"/>
            </a:lvl8pPr>
            <a:lvl9pPr marL="3866815" indent="0">
              <a:buNone/>
              <a:defRPr sz="169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6014" y="2648305"/>
            <a:ext cx="4413809" cy="389525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F73-2395-4FD5-A26A-4F62DC12A077}" type="datetimeFigureOut">
              <a:rPr lang="uk-UA" smtClean="0"/>
              <a:t>04.07.2024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12F5-E6E6-43FC-844E-42789795C2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3742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F73-2395-4FD5-A26A-4F62DC12A077}" type="datetimeFigureOut">
              <a:rPr lang="uk-UA" smtClean="0"/>
              <a:t>04.07.2024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12F5-E6E6-43FC-844E-42789795C2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6331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F73-2395-4FD5-A26A-4F62DC12A077}" type="datetimeFigureOut">
              <a:rPr lang="uk-UA" smtClean="0"/>
              <a:t>04.07.2024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12F5-E6E6-43FC-844E-42789795C2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70470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132" y="483341"/>
            <a:ext cx="3348546" cy="1691693"/>
          </a:xfrm>
        </p:spPr>
        <p:txBody>
          <a:bodyPr anchor="b"/>
          <a:lstStyle>
            <a:lvl1pPr>
              <a:defRPr sz="338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3809" y="1043884"/>
            <a:ext cx="5256014" cy="5152279"/>
          </a:xfrm>
        </p:spPr>
        <p:txBody>
          <a:bodyPr/>
          <a:lstStyle>
            <a:lvl1pPr>
              <a:defRPr sz="3383"/>
            </a:lvl1pPr>
            <a:lvl2pPr>
              <a:defRPr sz="2960"/>
            </a:lvl2pPr>
            <a:lvl3pPr>
              <a:defRPr sz="2537"/>
            </a:lvl3pPr>
            <a:lvl4pPr>
              <a:defRPr sz="2114"/>
            </a:lvl4pPr>
            <a:lvl5pPr>
              <a:defRPr sz="2114"/>
            </a:lvl5pPr>
            <a:lvl6pPr>
              <a:defRPr sz="2114"/>
            </a:lvl6pPr>
            <a:lvl7pPr>
              <a:defRPr sz="2114"/>
            </a:lvl7pPr>
            <a:lvl8pPr>
              <a:defRPr sz="2114"/>
            </a:lvl8pPr>
            <a:lvl9pPr>
              <a:defRPr sz="2114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132" y="2175034"/>
            <a:ext cx="3348546" cy="4029519"/>
          </a:xfrm>
        </p:spPr>
        <p:txBody>
          <a:bodyPr/>
          <a:lstStyle>
            <a:lvl1pPr marL="0" indent="0">
              <a:buNone/>
              <a:defRPr sz="1692"/>
            </a:lvl1pPr>
            <a:lvl2pPr marL="483352" indent="0">
              <a:buNone/>
              <a:defRPr sz="1480"/>
            </a:lvl2pPr>
            <a:lvl3pPr marL="966704" indent="0">
              <a:buNone/>
              <a:defRPr sz="1269"/>
            </a:lvl3pPr>
            <a:lvl4pPr marL="1450056" indent="0">
              <a:buNone/>
              <a:defRPr sz="1057"/>
            </a:lvl4pPr>
            <a:lvl5pPr marL="1933407" indent="0">
              <a:buNone/>
              <a:defRPr sz="1057"/>
            </a:lvl5pPr>
            <a:lvl6pPr marL="2416759" indent="0">
              <a:buNone/>
              <a:defRPr sz="1057"/>
            </a:lvl6pPr>
            <a:lvl7pPr marL="2900111" indent="0">
              <a:buNone/>
              <a:defRPr sz="1057"/>
            </a:lvl7pPr>
            <a:lvl8pPr marL="3383463" indent="0">
              <a:buNone/>
              <a:defRPr sz="1057"/>
            </a:lvl8pPr>
            <a:lvl9pPr marL="3866815" indent="0">
              <a:buNone/>
              <a:defRPr sz="105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F73-2395-4FD5-A26A-4F62DC12A077}" type="datetimeFigureOut">
              <a:rPr lang="uk-UA" smtClean="0"/>
              <a:t>04.07.2024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12F5-E6E6-43FC-844E-42789795C2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40921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132" y="483341"/>
            <a:ext cx="3348546" cy="1691693"/>
          </a:xfrm>
        </p:spPr>
        <p:txBody>
          <a:bodyPr anchor="b"/>
          <a:lstStyle>
            <a:lvl1pPr>
              <a:defRPr sz="3383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13809" y="1043884"/>
            <a:ext cx="5256014" cy="5152279"/>
          </a:xfrm>
        </p:spPr>
        <p:txBody>
          <a:bodyPr anchor="t"/>
          <a:lstStyle>
            <a:lvl1pPr marL="0" indent="0">
              <a:buNone/>
              <a:defRPr sz="3383"/>
            </a:lvl1pPr>
            <a:lvl2pPr marL="483352" indent="0">
              <a:buNone/>
              <a:defRPr sz="2960"/>
            </a:lvl2pPr>
            <a:lvl3pPr marL="966704" indent="0">
              <a:buNone/>
              <a:defRPr sz="2537"/>
            </a:lvl3pPr>
            <a:lvl4pPr marL="1450056" indent="0">
              <a:buNone/>
              <a:defRPr sz="2114"/>
            </a:lvl4pPr>
            <a:lvl5pPr marL="1933407" indent="0">
              <a:buNone/>
              <a:defRPr sz="2114"/>
            </a:lvl5pPr>
            <a:lvl6pPr marL="2416759" indent="0">
              <a:buNone/>
              <a:defRPr sz="2114"/>
            </a:lvl6pPr>
            <a:lvl7pPr marL="2900111" indent="0">
              <a:buNone/>
              <a:defRPr sz="2114"/>
            </a:lvl7pPr>
            <a:lvl8pPr marL="3383463" indent="0">
              <a:buNone/>
              <a:defRPr sz="2114"/>
            </a:lvl8pPr>
            <a:lvl9pPr marL="3866815" indent="0">
              <a:buNone/>
              <a:defRPr sz="2114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5132" y="2175034"/>
            <a:ext cx="3348546" cy="4029519"/>
          </a:xfrm>
        </p:spPr>
        <p:txBody>
          <a:bodyPr/>
          <a:lstStyle>
            <a:lvl1pPr marL="0" indent="0">
              <a:buNone/>
              <a:defRPr sz="1692"/>
            </a:lvl1pPr>
            <a:lvl2pPr marL="483352" indent="0">
              <a:buNone/>
              <a:defRPr sz="1480"/>
            </a:lvl2pPr>
            <a:lvl3pPr marL="966704" indent="0">
              <a:buNone/>
              <a:defRPr sz="1269"/>
            </a:lvl3pPr>
            <a:lvl4pPr marL="1450056" indent="0">
              <a:buNone/>
              <a:defRPr sz="1057"/>
            </a:lvl4pPr>
            <a:lvl5pPr marL="1933407" indent="0">
              <a:buNone/>
              <a:defRPr sz="1057"/>
            </a:lvl5pPr>
            <a:lvl6pPr marL="2416759" indent="0">
              <a:buNone/>
              <a:defRPr sz="1057"/>
            </a:lvl6pPr>
            <a:lvl7pPr marL="2900111" indent="0">
              <a:buNone/>
              <a:defRPr sz="1057"/>
            </a:lvl7pPr>
            <a:lvl8pPr marL="3383463" indent="0">
              <a:buNone/>
              <a:defRPr sz="1057"/>
            </a:lvl8pPr>
            <a:lvl9pPr marL="3866815" indent="0">
              <a:buNone/>
              <a:defRPr sz="105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1FF73-2395-4FD5-A26A-4F62DC12A077}" type="datetimeFigureOut">
              <a:rPr lang="uk-UA" smtClean="0"/>
              <a:t>04.07.2024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E512F5-E6E6-43FC-844E-42789795C2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340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3780" y="386003"/>
            <a:ext cx="8954691" cy="14013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3780" y="1930007"/>
            <a:ext cx="8954691" cy="4600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3780" y="6719782"/>
            <a:ext cx="2336006" cy="386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1FF73-2395-4FD5-A26A-4F62DC12A077}" type="datetimeFigureOut">
              <a:rPr lang="uk-UA" smtClean="0"/>
              <a:t>04.07.2024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9121" y="6719782"/>
            <a:ext cx="3504009" cy="386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32464" y="6719782"/>
            <a:ext cx="2336006" cy="3860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E512F5-E6E6-43FC-844E-42789795C20B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71650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66704" rtl="0" eaLnBrk="1" latinLnBrk="0" hangingPunct="1">
        <a:lnSpc>
          <a:spcPct val="90000"/>
        </a:lnSpc>
        <a:spcBef>
          <a:spcPct val="0"/>
        </a:spcBef>
        <a:buNone/>
        <a:defRPr sz="46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1676" indent="-241676" algn="l" defTabSz="966704" rtl="0" eaLnBrk="1" latinLnBrk="0" hangingPunct="1">
        <a:lnSpc>
          <a:spcPct val="90000"/>
        </a:lnSpc>
        <a:spcBef>
          <a:spcPts val="1057"/>
        </a:spcBef>
        <a:buFont typeface="Arial" panose="020B0604020202020204" pitchFamily="34" charset="0"/>
        <a:buChar char="•"/>
        <a:defRPr sz="2960" kern="1200">
          <a:solidFill>
            <a:schemeClr val="tx1"/>
          </a:solidFill>
          <a:latin typeface="+mn-lt"/>
          <a:ea typeface="+mn-ea"/>
          <a:cs typeface="+mn-cs"/>
        </a:defRPr>
      </a:lvl1pPr>
      <a:lvl2pPr marL="725028" indent="-241676" algn="l" defTabSz="966704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537" kern="1200">
          <a:solidFill>
            <a:schemeClr val="tx1"/>
          </a:solidFill>
          <a:latin typeface="+mn-lt"/>
          <a:ea typeface="+mn-ea"/>
          <a:cs typeface="+mn-cs"/>
        </a:defRPr>
      </a:lvl2pPr>
      <a:lvl3pPr marL="1208380" indent="-241676" algn="l" defTabSz="966704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2114" kern="1200">
          <a:solidFill>
            <a:schemeClr val="tx1"/>
          </a:solidFill>
          <a:latin typeface="+mn-lt"/>
          <a:ea typeface="+mn-ea"/>
          <a:cs typeface="+mn-cs"/>
        </a:defRPr>
      </a:lvl3pPr>
      <a:lvl4pPr marL="1691731" indent="-241676" algn="l" defTabSz="966704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3" kern="1200">
          <a:solidFill>
            <a:schemeClr val="tx1"/>
          </a:solidFill>
          <a:latin typeface="+mn-lt"/>
          <a:ea typeface="+mn-ea"/>
          <a:cs typeface="+mn-cs"/>
        </a:defRPr>
      </a:lvl4pPr>
      <a:lvl5pPr marL="2175083" indent="-241676" algn="l" defTabSz="966704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3" kern="1200">
          <a:solidFill>
            <a:schemeClr val="tx1"/>
          </a:solidFill>
          <a:latin typeface="+mn-lt"/>
          <a:ea typeface="+mn-ea"/>
          <a:cs typeface="+mn-cs"/>
        </a:defRPr>
      </a:lvl5pPr>
      <a:lvl6pPr marL="2658435" indent="-241676" algn="l" defTabSz="966704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3" kern="1200">
          <a:solidFill>
            <a:schemeClr val="tx1"/>
          </a:solidFill>
          <a:latin typeface="+mn-lt"/>
          <a:ea typeface="+mn-ea"/>
          <a:cs typeface="+mn-cs"/>
        </a:defRPr>
      </a:lvl6pPr>
      <a:lvl7pPr marL="3141787" indent="-241676" algn="l" defTabSz="966704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3" kern="1200">
          <a:solidFill>
            <a:schemeClr val="tx1"/>
          </a:solidFill>
          <a:latin typeface="+mn-lt"/>
          <a:ea typeface="+mn-ea"/>
          <a:cs typeface="+mn-cs"/>
        </a:defRPr>
      </a:lvl7pPr>
      <a:lvl8pPr marL="3625139" indent="-241676" algn="l" defTabSz="966704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3" kern="1200">
          <a:solidFill>
            <a:schemeClr val="tx1"/>
          </a:solidFill>
          <a:latin typeface="+mn-lt"/>
          <a:ea typeface="+mn-ea"/>
          <a:cs typeface="+mn-cs"/>
        </a:defRPr>
      </a:lvl8pPr>
      <a:lvl9pPr marL="4108491" indent="-241676" algn="l" defTabSz="966704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6704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1pPr>
      <a:lvl2pPr marL="483352" algn="l" defTabSz="966704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2pPr>
      <a:lvl3pPr marL="966704" algn="l" defTabSz="966704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3pPr>
      <a:lvl4pPr marL="1450056" algn="l" defTabSz="966704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4pPr>
      <a:lvl5pPr marL="1933407" algn="l" defTabSz="966704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5pPr>
      <a:lvl6pPr marL="2416759" algn="l" defTabSz="966704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6pPr>
      <a:lvl7pPr marL="2900111" algn="l" defTabSz="966704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7pPr>
      <a:lvl8pPr marL="3383463" algn="l" defTabSz="966704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8pPr>
      <a:lvl9pPr marL="3866815" algn="l" defTabSz="966704" rtl="0" eaLnBrk="1" latinLnBrk="0" hangingPunct="1">
        <a:defRPr sz="19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62AB01-33D4-861E-95BF-BDF88054FC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066E89-DAE9-82D9-737E-470141AFE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5781"/>
            <a:ext cx="10382250" cy="7415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81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C6459C-338D-ED3A-450E-7F1E63D83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890"/>
            <a:ext cx="10435384" cy="745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226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AA65B1-9570-37ED-595F-4FB79EE2E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890"/>
            <a:ext cx="10450996" cy="746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41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11C92F-12FF-9AE7-87E6-7E916C2F3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887"/>
            <a:ext cx="10382250" cy="741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59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696AB4-56EB-849E-686A-01CB4597B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890"/>
            <a:ext cx="10382250" cy="741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6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730C5D-88D1-9DBF-E499-AC70A11B9A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2890"/>
            <a:ext cx="10404161" cy="743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697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6BD34F-4D5F-E89A-2ACA-1A8299F1A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890"/>
            <a:ext cx="10388548" cy="742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76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04C65C-2260-E0AB-A4B1-7C8F928AB1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890"/>
            <a:ext cx="10388549" cy="742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41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FB76F72-EBBB-142D-0598-FA28E19D7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2890"/>
            <a:ext cx="10404161" cy="743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548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54195B-1E65-0B5B-B837-5A7B08647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2889"/>
            <a:ext cx="10419773" cy="744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466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3D8463-D593-E3A5-C684-455320D88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" y="0"/>
            <a:ext cx="10396918" cy="7426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5145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</TotalTime>
  <Words>0</Words>
  <Application>Microsoft Office PowerPoint</Application>
  <PresentationFormat>Произвольный</PresentationFormat>
  <Paragraphs>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Тетяна Горбань</dc:creator>
  <cp:lastModifiedBy>Тетяна Горбань</cp:lastModifiedBy>
  <cp:revision>2</cp:revision>
  <dcterms:created xsi:type="dcterms:W3CDTF">2024-07-03T13:58:43Z</dcterms:created>
  <dcterms:modified xsi:type="dcterms:W3CDTF">2024-07-04T06:31:26Z</dcterms:modified>
</cp:coreProperties>
</file>